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media/image9.jpeg" ContentType="image/jpeg"/>
  <Override PartName="/ppt/media/image1.jpeg" ContentType="image/jpeg"/>
  <Override PartName="/ppt/media/image53.jpeg" ContentType="image/jpeg"/>
  <Override PartName="/ppt/media/image2.jpeg" ContentType="image/jpeg"/>
  <Override PartName="/ppt/media/image54.jpeg" ContentType="image/jpeg"/>
  <Override PartName="/ppt/media/image38.png" ContentType="image/png"/>
  <Override PartName="/ppt/media/image3.jpeg" ContentType="image/jpeg"/>
  <Override PartName="/ppt/media/image55.jpeg" ContentType="image/jpeg"/>
  <Override PartName="/ppt/media/image48.png" ContentType="image/png"/>
  <Override PartName="/ppt/media/image4.jpeg" ContentType="image/jpeg"/>
  <Override PartName="/ppt/media/image56.jpeg" ContentType="image/jpeg"/>
  <Override PartName="/ppt/media/image5.jpeg" ContentType="image/jpeg"/>
  <Override PartName="/ppt/media/image57.jpeg" ContentType="image/jpeg"/>
  <Override PartName="/ppt/media/image6.jpeg" ContentType="image/jpeg"/>
  <Override PartName="/ppt/media/image58.jpeg" ContentType="image/jpeg"/>
  <Override PartName="/ppt/media/image7.jpeg" ContentType="image/jpeg"/>
  <Override PartName="/ppt/media/image59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76.png" ContentType="image/png"/>
  <Override PartName="/ppt/media/image12.jpeg" ContentType="image/jpeg"/>
  <Override PartName="/ppt/media/image13.jpeg" ContentType="image/jpeg"/>
  <Override PartName="/ppt/media/image14.jpeg" ContentType="image/jpeg"/>
  <Override PartName="/ppt/media/image15.png" ContentType="image/png"/>
  <Override PartName="/ppt/media/image3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2.png" ContentType="image/png"/>
  <Override PartName="/ppt/media/image30.jpeg" ContentType="image/jpeg"/>
  <Override PartName="/ppt/media/image31.jpeg" ContentType="image/jpeg"/>
  <Override PartName="/ppt/media/image62.png" ContentType="image/png"/>
  <Override PartName="/ppt/media/image33.jpeg" ContentType="image/jpeg"/>
  <Override PartName="/ppt/media/image34.jpeg" ContentType="image/jpeg"/>
  <Override PartName="/ppt/media/image36.jpeg" ContentType="image/jpeg"/>
  <Override PartName="/ppt/media/image37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60.jpeg" ContentType="image/jpeg"/>
  <Override PartName="/ppt/media/image61.jpeg" ContentType="image/jpeg"/>
  <Override PartName="/ppt/media/image63.jpeg" ContentType="image/jpeg"/>
  <Override PartName="/ppt/media/image64.jpeg" ContentType="image/jpeg"/>
  <Override PartName="/ppt/media/image65.jpeg" ContentType="image/jpeg"/>
  <Override PartName="/ppt/media/image66.jpeg" ContentType="image/jpeg"/>
  <Override PartName="/ppt/media/image67.jpeg" ContentType="image/jpeg"/>
  <Override PartName="/ppt/media/image68.jpeg" ContentType="image/jpeg"/>
  <Override PartName="/ppt/media/image69.jpeg" ContentType="image/jpeg"/>
  <Override PartName="/ppt/media/image70.jpeg" ContentType="image/jpeg"/>
  <Override PartName="/ppt/media/image71.jpeg" ContentType="image/jpeg"/>
  <Override PartName="/ppt/media/image72.jpeg" ContentType="image/jpeg"/>
  <Override PartName="/ppt/media/image73.jpeg" ContentType="image/jpeg"/>
  <Override PartName="/ppt/media/image74.jpeg" ContentType="image/jpeg"/>
  <Override PartName="/ppt/media/image75.jpeg" ContentType="image/jpeg"/>
  <Override PartName="/ppt/media/image7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11059920" y="-81720"/>
            <a:ext cx="138420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4400" spc="-1" strike="noStrike">
                <a:solidFill>
                  <a:srgbClr val="f4b183"/>
                </a:solidFill>
                <a:latin typeface="comic"/>
              </a:rPr>
              <a:t>S.K.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pl-PL" sz="6000" spc="-1" strike="noStrike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b="0" lang="pl-PL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1D29E180-C385-4620-A02A-0E154BF03836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20-4-21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05846AF-9C05-4C91-BCFF-D9FF0AEBAF3B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Kliknij, aby edytować format tekstu konspektu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Drugi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Trzeci poziom konspektu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11059920" y="-81720"/>
            <a:ext cx="138420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4400" spc="-1" strike="noStrike">
                <a:solidFill>
                  <a:srgbClr val="f4b183"/>
                </a:solidFill>
                <a:latin typeface="comic"/>
              </a:rPr>
              <a:t>S.K.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Edytuj style wzorca tekstu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32992254-A899-4D68-AB4D-B1AD12C33260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20-4-21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1CA2730-C933-490F-920E-BA85B78D38F0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11059920" y="-81720"/>
            <a:ext cx="138420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4400" spc="-1" strike="noStrike">
                <a:solidFill>
                  <a:srgbClr val="f4b183"/>
                </a:solidFill>
                <a:latin typeface="comic"/>
              </a:rPr>
              <a:t>S.K.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Edytuj style wzorca tekstu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Edytuj style wzorca tekstu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CB03498-5B07-44BB-AC54-0CE7F0EB7DD3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20-4-21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A026227-E3CA-49E8-8819-95B0CA95B598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11059920" y="-81720"/>
            <a:ext cx="138420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4400" spc="-1" strike="noStrike">
                <a:solidFill>
                  <a:srgbClr val="f4b183"/>
                </a:solidFill>
                <a:latin typeface="comic"/>
              </a:rPr>
              <a:t>S.K.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0FA5E0E7-59BA-44CE-9ECD-988849520B9B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20-4-21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8EF7AA9-967D-475B-B6F3-CC3C84D8456A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Kliknij, aby edytować format tekstu tytułu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Kliknij, aby edytować format tekstu konspektu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Drugi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Trzeci poziom konspektu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11059920" y="-81720"/>
            <a:ext cx="138420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4400" spc="-1" strike="noStrike">
                <a:solidFill>
                  <a:srgbClr val="f4b183"/>
                </a:solidFill>
                <a:latin typeface="comic"/>
              </a:rPr>
              <a:t>S.K.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E0FB819-4BB1-4391-85FE-FB575BCD56A5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20-4-21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D830AEB-3B60-4C46-99D1-2466D3E25C00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174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Kliknij, aby edytować format tekstu konspektu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Drugi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Trzeci poziom konspektu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31.jpeg"/><Relationship Id="rId8" Type="http://schemas.openxmlformats.org/officeDocument/2006/relationships/image" Target="../media/image32.png"/><Relationship Id="rId9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image" Target="../media/image38.pn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7" Type="http://schemas.openxmlformats.org/officeDocument/2006/relationships/image" Target="../media/image41.jpeg"/><Relationship Id="rId8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jpeg"/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6" Type="http://schemas.openxmlformats.org/officeDocument/2006/relationships/image" Target="../media/image47.jpeg"/><Relationship Id="rId7" Type="http://schemas.openxmlformats.org/officeDocument/2006/relationships/image" Target="../media/image48.png"/><Relationship Id="rId8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50.jpeg"/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5" Type="http://schemas.openxmlformats.org/officeDocument/2006/relationships/image" Target="../media/image53.jpeg"/><Relationship Id="rId6" Type="http://schemas.openxmlformats.org/officeDocument/2006/relationships/image" Target="../media/image54.jpeg"/><Relationship Id="rId7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image" Target="../media/image56.jpeg"/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5" Type="http://schemas.openxmlformats.org/officeDocument/2006/relationships/image" Target="../media/image59.jpeg"/><Relationship Id="rId6" Type="http://schemas.openxmlformats.org/officeDocument/2006/relationships/image" Target="../media/image60.jpeg"/><Relationship Id="rId7" Type="http://schemas.openxmlformats.org/officeDocument/2006/relationships/image" Target="../media/image61.jpeg"/><Relationship Id="rId8" Type="http://schemas.openxmlformats.org/officeDocument/2006/relationships/image" Target="../media/image62.png"/><Relationship Id="rId9" Type="http://schemas.openxmlformats.org/officeDocument/2006/relationships/image" Target="../media/image63.jpeg"/><Relationship Id="rId10" Type="http://schemas.openxmlformats.org/officeDocument/2006/relationships/slideLayout" Target="../slideLayouts/slideLayout3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64.jpeg"/><Relationship Id="rId2" Type="http://schemas.openxmlformats.org/officeDocument/2006/relationships/image" Target="../media/image65.jpeg"/><Relationship Id="rId3" Type="http://schemas.openxmlformats.org/officeDocument/2006/relationships/image" Target="../media/image66.jpeg"/><Relationship Id="rId4" Type="http://schemas.openxmlformats.org/officeDocument/2006/relationships/image" Target="../media/image67.jpeg"/><Relationship Id="rId5" Type="http://schemas.openxmlformats.org/officeDocument/2006/relationships/image" Target="../media/image68.jpeg"/><Relationship Id="rId6" Type="http://schemas.openxmlformats.org/officeDocument/2006/relationships/image" Target="../media/image69.jpeg"/><Relationship Id="rId7" Type="http://schemas.openxmlformats.org/officeDocument/2006/relationships/image" Target="../media/image70.jpeg"/><Relationship Id="rId8" Type="http://schemas.openxmlformats.org/officeDocument/2006/relationships/image" Target="../media/image71.jpeg"/><Relationship Id="rId9" Type="http://schemas.openxmlformats.org/officeDocument/2006/relationships/image" Target="../media/image72.jpeg"/><Relationship Id="rId10" Type="http://schemas.openxmlformats.org/officeDocument/2006/relationships/image" Target="../media/image73.jpeg"/><Relationship Id="rId11" Type="http://schemas.openxmlformats.org/officeDocument/2006/relationships/image" Target="../media/image74.jpeg"/><Relationship Id="rId12" Type="http://schemas.openxmlformats.org/officeDocument/2006/relationships/image" Target="../media/image75.jpeg"/><Relationship Id="rId13" Type="http://schemas.openxmlformats.org/officeDocument/2006/relationships/image" Target="../media/image76.png"/><Relationship Id="rId14" Type="http://schemas.openxmlformats.org/officeDocument/2006/relationships/image" Target="../media/image77.jpeg"/><Relationship Id="rId15" Type="http://schemas.openxmlformats.org/officeDocument/2006/relationships/slideLayout" Target="../slideLayouts/slideLayout5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2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2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2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2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2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45000"/>
          </a:bodyPr>
          <a:p>
            <a:pPr algn="ctr">
              <a:lnSpc>
                <a:spcPct val="90000"/>
              </a:lnSpc>
            </a:pPr>
            <a:r>
              <a:rPr b="1" lang="pl-PL" sz="6000" spc="-1" strike="noStrike">
                <a:solidFill>
                  <a:srgbClr val="ffffff"/>
                </a:solidFill>
                <a:latin typeface="Comic Sans MS"/>
              </a:rPr>
              <a:t>ZWIERZĘTA WIEJSKI </a:t>
            </a:r>
            <a:br/>
            <a:r>
              <a:rPr b="1" lang="pl-PL" sz="6000" spc="-1" strike="noStrike">
                <a:solidFill>
                  <a:srgbClr val="ffffff"/>
                </a:solidFill>
                <a:latin typeface="Comic Sans MS"/>
              </a:rPr>
              <a:t>I</a:t>
            </a:r>
            <a:br/>
            <a:r>
              <a:rPr b="1" lang="pl-PL" sz="6000" spc="-1" strike="noStrike">
                <a:solidFill>
                  <a:srgbClr val="ffffff"/>
                </a:solidFill>
                <a:latin typeface="Comic Sans MS"/>
              </a:rPr>
              <a:t>ICH DZIECI</a:t>
            </a:r>
            <a:endParaRPr b="0" lang="pl-PL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TextShape 2"/>
          <p:cNvSpPr txBox="1"/>
          <p:nvPr/>
        </p:nvSpPr>
        <p:spPr>
          <a:xfrm>
            <a:off x="5395680" y="4627800"/>
            <a:ext cx="6400440" cy="19468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pl-PL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pl-PL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pl-PL" sz="32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S. Kryszczyńska</a:t>
            </a: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med" advTm="4000" p14:dur="800">
        <p:circle/>
      </p:transition>
    </mc:Choice>
    <mc:Fallback>
      <p:transition spd="med" advTm="4000">
        <p:circl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pl-PL" sz="4800" spc="-1" strike="noStrike">
                <a:solidFill>
                  <a:srgbClr val="000000"/>
                </a:solidFill>
                <a:latin typeface="Comic Sans MS"/>
              </a:rPr>
              <a:t>każdy</a:t>
            </a: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1" lang="pl-PL" sz="4800" spc="-1" strike="noStrike">
                <a:solidFill>
                  <a:srgbClr val="000000"/>
                </a:solidFill>
                <a:latin typeface="Comic Sans MS"/>
              </a:rPr>
              <a:t>prowadzi</a:t>
            </a: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1" lang="pl-PL" sz="4800" spc="-1" strike="noStrike">
                <a:solidFill>
                  <a:srgbClr val="000000"/>
                </a:solidFill>
                <a:latin typeface="Comic Sans MS"/>
              </a:rPr>
              <a:t>swoje</a:t>
            </a: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1" lang="pl-PL" sz="4800" spc="-1" strike="noStrike">
                <a:solidFill>
                  <a:srgbClr val="000000"/>
                </a:solidFill>
                <a:latin typeface="Comic Sans MS"/>
              </a:rPr>
              <a:t>dzieciątko</a:t>
            </a:r>
            <a:endParaRPr b="0" lang="pl-PL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2168280" y="1464840"/>
            <a:ext cx="7225920" cy="4868280"/>
          </a:xfrm>
          <a:prstGeom prst="ellipse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med" advTm="4000" p14:dur="800">
        <p:circle/>
      </p:transition>
    </mc:Choice>
    <mc:Fallback>
      <p:transition spd="med" advTm="4000">
        <p:circle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481320" y="248040"/>
            <a:ext cx="10848240" cy="1577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br/>
            <a:r>
              <a:rPr b="1" lang="pl-PL" sz="4800" spc="-1" strike="noStrike">
                <a:solidFill>
                  <a:srgbClr val="000000"/>
                </a:solidFill>
                <a:latin typeface="Comic Sans MS"/>
              </a:rPr>
              <a:t>Wtem ujrzały pieska Burka, który urwał się ze sznurka</a:t>
            </a:r>
            <a:br/>
            <a:endParaRPr b="0" lang="pl-PL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2107440" y="1643760"/>
            <a:ext cx="6557040" cy="4362120"/>
          </a:xfrm>
          <a:prstGeom prst="ellipse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54" name="CustomShape 3"/>
          <p:cNvSpPr/>
          <p:nvPr/>
        </p:nvSpPr>
        <p:spPr>
          <a:xfrm>
            <a:off x="4574520" y="5834880"/>
            <a:ext cx="232236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6600" spc="-1" strike="noStrike">
                <a:solidFill>
                  <a:srgbClr val="000000"/>
                </a:solidFill>
                <a:latin typeface="Arial Black"/>
              </a:rPr>
              <a:t>PIES</a:t>
            </a:r>
            <a:endParaRPr b="0" lang="pl-PL" sz="6600" spc="-1" strike="noStrike">
              <a:latin typeface="Arial"/>
            </a:endParaRPr>
          </a:p>
        </p:txBody>
      </p:sp>
    </p:spTree>
  </p:cSld>
  <mc:AlternateContent>
    <mc:Choice Requires="p14">
      <p:transition spd="med" advTm="4000" p14:dur="800">
        <p:circle/>
      </p:transition>
    </mc:Choice>
    <mc:Fallback>
      <p:transition spd="med" advTm="4000">
        <p:circle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0000"/>
          </a:bodyPr>
          <a:p>
            <a:pPr algn="ctr">
              <a:lnSpc>
                <a:spcPct val="90000"/>
              </a:lnSpc>
            </a:pPr>
            <a:r>
              <a:rPr b="1" lang="pl-PL" sz="4800" spc="-1" strike="noStrike">
                <a:solidFill>
                  <a:srgbClr val="000000"/>
                </a:solidFill>
                <a:latin typeface="Comic Sans MS"/>
              </a:rPr>
              <a:t>Tak</a:t>
            </a: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1" lang="pl-PL" sz="4800" spc="-1" strike="noStrike">
                <a:solidFill>
                  <a:srgbClr val="000000"/>
                </a:solidFill>
                <a:latin typeface="Comic Sans MS"/>
              </a:rPr>
              <a:t>się bardzo przestraszyły, że aż dzieci pogubiły</a:t>
            </a:r>
            <a:endParaRPr b="0" lang="pl-PL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2630160" y="1690560"/>
            <a:ext cx="7105680" cy="4732560"/>
          </a:xfrm>
          <a:prstGeom prst="ellipse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med" advTm="4000" p14:dur="800">
        <p:circle/>
      </p:transition>
    </mc:Choice>
    <mc:Fallback>
      <p:transition spd="med" advTm="4000">
        <p:circle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386000" y="1293480"/>
            <a:ext cx="2817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000000"/>
                </a:solidFill>
                <a:latin typeface="Comic Sans MS"/>
              </a:rPr>
              <a:t>krowa – łaciate cielątko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58" name="CustomShape 2"/>
          <p:cNvSpPr/>
          <p:nvPr/>
        </p:nvSpPr>
        <p:spPr>
          <a:xfrm>
            <a:off x="4437000" y="377640"/>
            <a:ext cx="3052080" cy="2104920"/>
          </a:xfrm>
          <a:prstGeom prst="ellipse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59" name="CustomShape 3"/>
          <p:cNvSpPr/>
          <p:nvPr/>
        </p:nvSpPr>
        <p:spPr>
          <a:xfrm>
            <a:off x="8003160" y="596160"/>
            <a:ext cx="3641400" cy="204480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60" name="CustomShape 4"/>
          <p:cNvSpPr/>
          <p:nvPr/>
        </p:nvSpPr>
        <p:spPr>
          <a:xfrm>
            <a:off x="1131840" y="2939400"/>
            <a:ext cx="24901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000000"/>
                </a:solidFill>
                <a:latin typeface="Comic Sans MS"/>
              </a:rPr>
              <a:t>koza-rogate</a:t>
            </a: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pl-PL" sz="1800" spc="-1" strike="noStrike">
                <a:solidFill>
                  <a:srgbClr val="000000"/>
                </a:solidFill>
                <a:latin typeface="Comic Sans MS"/>
              </a:rPr>
              <a:t>koźlątko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61" name="CustomShape 5"/>
          <p:cNvSpPr/>
          <p:nvPr/>
        </p:nvSpPr>
        <p:spPr>
          <a:xfrm>
            <a:off x="4181040" y="2641320"/>
            <a:ext cx="3237120" cy="215784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62" name="CustomShape 6"/>
          <p:cNvSpPr/>
          <p:nvPr/>
        </p:nvSpPr>
        <p:spPr>
          <a:xfrm>
            <a:off x="8042040" y="2298960"/>
            <a:ext cx="3753000" cy="2500200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63" name="CustomShape 7"/>
          <p:cNvSpPr/>
          <p:nvPr/>
        </p:nvSpPr>
        <p:spPr>
          <a:xfrm>
            <a:off x="2577960" y="5545080"/>
            <a:ext cx="11840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000000"/>
                </a:solidFill>
                <a:latin typeface="Comic Sans MS"/>
              </a:rPr>
              <a:t>jagniątko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64" name="CustomShape 8"/>
          <p:cNvSpPr/>
          <p:nvPr/>
        </p:nvSpPr>
        <p:spPr>
          <a:xfrm>
            <a:off x="849960" y="5545080"/>
            <a:ext cx="19198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000000"/>
                </a:solidFill>
                <a:latin typeface="Comic Sans MS"/>
              </a:rPr>
              <a:t>owca – kudłate 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65" name="CustomShape 9"/>
          <p:cNvSpPr/>
          <p:nvPr/>
        </p:nvSpPr>
        <p:spPr>
          <a:xfrm>
            <a:off x="4347720" y="4646880"/>
            <a:ext cx="3174120" cy="2262240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66" name="CustomShape 10"/>
          <p:cNvSpPr/>
          <p:nvPr/>
        </p:nvSpPr>
        <p:spPr>
          <a:xfrm>
            <a:off x="8621640" y="4799520"/>
            <a:ext cx="2862720" cy="1981800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med" advTm="4000" p14:dur="800">
        <p:circle/>
      </p:transition>
    </mc:Choice>
    <mc:Fallback>
      <p:transition spd="med" advTm="4000">
        <p:circl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658800" y="528840"/>
            <a:ext cx="30463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000000"/>
                </a:solidFill>
                <a:latin typeface="Comic Sans MS"/>
              </a:rPr>
              <a:t>świnka – różowe prosiątko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68" name="CustomShape 2"/>
          <p:cNvSpPr/>
          <p:nvPr/>
        </p:nvSpPr>
        <p:spPr>
          <a:xfrm>
            <a:off x="3738240" y="30600"/>
            <a:ext cx="2716200" cy="1810800"/>
          </a:xfrm>
          <a:prstGeom prst="ellipse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69" name="CustomShape 3"/>
          <p:cNvSpPr/>
          <p:nvPr/>
        </p:nvSpPr>
        <p:spPr>
          <a:xfrm>
            <a:off x="7019640" y="-77760"/>
            <a:ext cx="1949040" cy="194904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70" name="CustomShape 4"/>
          <p:cNvSpPr/>
          <p:nvPr/>
        </p:nvSpPr>
        <p:spPr>
          <a:xfrm>
            <a:off x="474480" y="2457720"/>
            <a:ext cx="3067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000000"/>
                </a:solidFill>
                <a:latin typeface="Comic Sans MS"/>
              </a:rPr>
              <a:t>kurka-pierzaste</a:t>
            </a: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pl-PL" sz="1800" spc="-1" strike="noStrike">
                <a:solidFill>
                  <a:srgbClr val="000000"/>
                </a:solidFill>
                <a:latin typeface="Comic Sans MS"/>
              </a:rPr>
              <a:t>kurczątko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71" name="CustomShape 5"/>
          <p:cNvSpPr/>
          <p:nvPr/>
        </p:nvSpPr>
        <p:spPr>
          <a:xfrm>
            <a:off x="3814200" y="1780560"/>
            <a:ext cx="3030840" cy="170424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72" name="CustomShape 6"/>
          <p:cNvSpPr/>
          <p:nvPr/>
        </p:nvSpPr>
        <p:spPr>
          <a:xfrm>
            <a:off x="7536960" y="1668600"/>
            <a:ext cx="1618200" cy="1913040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73" name="CustomShape 7"/>
          <p:cNvSpPr/>
          <p:nvPr/>
        </p:nvSpPr>
        <p:spPr>
          <a:xfrm>
            <a:off x="713520" y="4310640"/>
            <a:ext cx="2764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000000"/>
                </a:solidFill>
                <a:latin typeface="Comic Sans MS"/>
              </a:rPr>
              <a:t>gąska</a:t>
            </a: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 –</a:t>
            </a:r>
            <a:r>
              <a:rPr b="1" lang="pl-PL" sz="1800" spc="-1" strike="noStrike">
                <a:solidFill>
                  <a:srgbClr val="000000"/>
                </a:solidFill>
                <a:latin typeface="Comic Sans MS"/>
              </a:rPr>
              <a:t>puchate</a:t>
            </a: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pl-PL" sz="1800" spc="-1" strike="noStrike">
                <a:solidFill>
                  <a:srgbClr val="000000"/>
                </a:solidFill>
                <a:latin typeface="Comic Sans MS"/>
              </a:rPr>
              <a:t>gąsiątko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74" name="CustomShape 8"/>
          <p:cNvSpPr/>
          <p:nvPr/>
        </p:nvSpPr>
        <p:spPr>
          <a:xfrm>
            <a:off x="3942360" y="3464640"/>
            <a:ext cx="2627280" cy="1684080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75" name="CustomShape 9"/>
          <p:cNvSpPr/>
          <p:nvPr/>
        </p:nvSpPr>
        <p:spPr>
          <a:xfrm>
            <a:off x="7019640" y="3423240"/>
            <a:ext cx="2712600" cy="1800360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76" name="CustomShape 10"/>
          <p:cNvSpPr/>
          <p:nvPr/>
        </p:nvSpPr>
        <p:spPr>
          <a:xfrm>
            <a:off x="321120" y="5708520"/>
            <a:ext cx="3294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000000"/>
                </a:solidFill>
                <a:latin typeface="Comic Sans MS"/>
              </a:rPr>
              <a:t>kaczka</a:t>
            </a: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 – </a:t>
            </a:r>
            <a:r>
              <a:rPr b="1" lang="pl-PL" sz="1800" spc="-1" strike="noStrike">
                <a:solidFill>
                  <a:srgbClr val="000000"/>
                </a:solidFill>
                <a:latin typeface="Comic Sans MS"/>
              </a:rPr>
              <a:t>płetwiaste</a:t>
            </a: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pl-PL" sz="1800" spc="-1" strike="noStrike">
                <a:solidFill>
                  <a:srgbClr val="000000"/>
                </a:solidFill>
                <a:latin typeface="Comic Sans MS"/>
              </a:rPr>
              <a:t>kaczątko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77" name="CustomShape 11"/>
          <p:cNvSpPr/>
          <p:nvPr/>
        </p:nvSpPr>
        <p:spPr>
          <a:xfrm>
            <a:off x="3667320" y="5029920"/>
            <a:ext cx="2602800" cy="1729080"/>
          </a:xfrm>
          <a:prstGeom prst="ellipse">
            <a:avLst/>
          </a:prstGeom>
          <a:blipFill rotWithShape="0">
            <a:blip r:embed="rId7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78" name="CustomShape 12"/>
          <p:cNvSpPr/>
          <p:nvPr/>
        </p:nvSpPr>
        <p:spPr>
          <a:xfrm>
            <a:off x="6820200" y="5125320"/>
            <a:ext cx="2880000" cy="153828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med" advTm="4000" p14:dur="800">
        <p:circle/>
      </p:transition>
    </mc:Choice>
    <mc:Fallback>
      <p:transition spd="med" advTm="4000">
        <p:circle/>
      </p:transition>
    </mc:Fallback>
  </mc:AlternateContent>
  <p:timing>
    <p:tnLst>
      <p:par>
        <p:cTn id="22" dur="indefinite" restart="never" nodeType="tmRoot">
          <p:childTnLst>
            <p:seq>
              <p:cTn id="23" dur="indefinite" nodeType="mainSeq"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4" descr=""/>
          <p:cNvPicPr/>
          <p:nvPr/>
        </p:nvPicPr>
        <p:blipFill>
          <a:blip r:embed="rId1"/>
          <a:stretch/>
        </p:blipFill>
        <p:spPr>
          <a:xfrm>
            <a:off x="2559600" y="1690560"/>
            <a:ext cx="7072560" cy="4714920"/>
          </a:xfrm>
          <a:prstGeom prst="rect">
            <a:avLst/>
          </a:prstGeom>
          <a:ln>
            <a:noFill/>
          </a:ln>
        </p:spPr>
      </p:pic>
      <p:sp>
        <p:nvSpPr>
          <p:cNvPr id="28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4000"/>
          </a:bodyPr>
          <a:p>
            <a:pPr algn="ctr">
              <a:lnSpc>
                <a:spcPct val="90000"/>
              </a:lnSpc>
            </a:pPr>
            <a:r>
              <a:rPr b="1" lang="pl-PL" sz="4300" spc="-1" strike="noStrike">
                <a:solidFill>
                  <a:srgbClr val="000000"/>
                </a:solidFill>
                <a:latin typeface="Comic Sans MS"/>
              </a:rPr>
              <a:t>Wtem gospodarz konną furką wjechał prosto na podwórko</a:t>
            </a:r>
            <a:endParaRPr b="0" lang="pl-PL" sz="4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TextShape 2"/>
          <p:cNvSpPr txBox="1"/>
          <p:nvPr/>
        </p:nvSpPr>
        <p:spPr>
          <a:xfrm>
            <a:off x="7306560" y="6806160"/>
            <a:ext cx="4047120" cy="333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4000"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med" advTm="4000" p14:dur="800">
        <p:circle/>
      </p:transition>
    </mc:Choice>
    <mc:Fallback>
      <p:transition spd="med" advTm="4000">
        <p:circle/>
      </p:transition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Shape 1"/>
          <p:cNvSpPr txBox="1"/>
          <p:nvPr/>
        </p:nvSpPr>
        <p:spPr>
          <a:xfrm>
            <a:off x="637920" y="326520"/>
            <a:ext cx="10515240" cy="1498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1" lang="pl-PL" sz="4300" spc="-1" strike="noStrike">
                <a:solidFill>
                  <a:srgbClr val="000000"/>
                </a:solidFill>
                <a:latin typeface="Comic Sans MS"/>
              </a:rPr>
              <a:t>Zszedł czym prędzej ze swej furki</a:t>
            </a:r>
            <a:br/>
            <a:r>
              <a:rPr b="1" lang="pl-PL" sz="4300" spc="-1" strike="noStrike">
                <a:solidFill>
                  <a:srgbClr val="000000"/>
                </a:solidFill>
                <a:latin typeface="Comic Sans MS"/>
              </a:rPr>
              <a:t>zamknął Burka do komórki.</a:t>
            </a:r>
            <a:endParaRPr b="0" lang="pl-PL" sz="4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2431800" y="1825560"/>
            <a:ext cx="7282080" cy="4854600"/>
          </a:xfrm>
          <a:prstGeom prst="ellipse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med" advTm="4000" p14:dur="800">
        <p:circle/>
      </p:transition>
    </mc:Choice>
    <mc:Fallback>
      <p:transition spd="med" advTm="4000">
        <p:circle/>
      </p:transition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4000"/>
          </a:bodyPr>
          <a:p>
            <a:pPr algn="ctr">
              <a:lnSpc>
                <a:spcPct val="90000"/>
              </a:lnSpc>
            </a:pPr>
            <a:r>
              <a:rPr b="1" lang="pl-PL" sz="4300" spc="-1" strike="noStrike">
                <a:solidFill>
                  <a:srgbClr val="000000"/>
                </a:solidFill>
                <a:latin typeface="Comic Sans MS"/>
              </a:rPr>
              <a:t>Lamentują biedne mamy</a:t>
            </a:r>
            <a:br/>
            <a:r>
              <a:rPr b="1" lang="pl-PL" sz="4300" spc="-1" strike="noStrike">
                <a:solidFill>
                  <a:srgbClr val="000000"/>
                </a:solidFill>
                <a:latin typeface="Comic Sans MS"/>
              </a:rPr>
              <a:t>co my teraz zrobić mamy?</a:t>
            </a:r>
            <a:endParaRPr b="0" lang="pl-PL" sz="4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5" name="CustomShape 2"/>
          <p:cNvSpPr/>
          <p:nvPr/>
        </p:nvSpPr>
        <p:spPr>
          <a:xfrm>
            <a:off x="552600" y="1362600"/>
            <a:ext cx="3054600" cy="2107080"/>
          </a:xfrm>
          <a:prstGeom prst="ellipse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86" name="CustomShape 3"/>
          <p:cNvSpPr/>
          <p:nvPr/>
        </p:nvSpPr>
        <p:spPr>
          <a:xfrm>
            <a:off x="7592040" y="1690560"/>
            <a:ext cx="3237120" cy="215784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87" name="CustomShape 4"/>
          <p:cNvSpPr/>
          <p:nvPr/>
        </p:nvSpPr>
        <p:spPr>
          <a:xfrm>
            <a:off x="3893040" y="1690560"/>
            <a:ext cx="3174120" cy="226224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288" name="Obraz 5" descr=""/>
          <p:cNvPicPr/>
          <p:nvPr/>
        </p:nvPicPr>
        <p:blipFill>
          <a:blip r:embed="rId4"/>
          <a:stretch/>
        </p:blipFill>
        <p:spPr>
          <a:xfrm>
            <a:off x="3718800" y="4569120"/>
            <a:ext cx="2718720" cy="1810440"/>
          </a:xfrm>
          <a:prstGeom prst="rect">
            <a:avLst/>
          </a:prstGeom>
          <a:ln>
            <a:noFill/>
          </a:ln>
        </p:spPr>
      </p:pic>
      <p:sp>
        <p:nvSpPr>
          <p:cNvPr id="289" name="CustomShape 5"/>
          <p:cNvSpPr/>
          <p:nvPr/>
        </p:nvSpPr>
        <p:spPr>
          <a:xfrm>
            <a:off x="8615520" y="3999960"/>
            <a:ext cx="3423240" cy="1924920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90" name="CustomShape 6"/>
          <p:cNvSpPr/>
          <p:nvPr/>
        </p:nvSpPr>
        <p:spPr>
          <a:xfrm>
            <a:off x="979560" y="4168800"/>
            <a:ext cx="2627280" cy="1684080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91" name="CustomShape 7"/>
          <p:cNvSpPr/>
          <p:nvPr/>
        </p:nvSpPr>
        <p:spPr>
          <a:xfrm>
            <a:off x="6015960" y="3790080"/>
            <a:ext cx="2627280" cy="1684080"/>
          </a:xfrm>
          <a:prstGeom prst="ellipse">
            <a:avLst/>
          </a:prstGeom>
          <a:blipFill rotWithShape="0">
            <a:blip r:embed="rId7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med" advTm="4000" p14:dur="800">
        <p:circle/>
      </p:transition>
    </mc:Choice>
    <mc:Fallback>
      <p:transition spd="med" advTm="4000">
        <p:circle/>
      </p:transition>
    </mc:Fallback>
  </mc:AlternateContent>
  <p:timing>
    <p:tnLst>
      <p:par>
        <p:cTn id="49" dur="indefinite" restart="never" nodeType="tmRoot">
          <p:childTnLst>
            <p:seq>
              <p:cTn id="50" dur="indefinite" nodeType="mainSeq"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4000"/>
          </a:bodyPr>
          <a:p>
            <a:pPr algn="ctr">
              <a:lnSpc>
                <a:spcPct val="90000"/>
              </a:lnSpc>
            </a:pPr>
            <a:r>
              <a:rPr b="1" lang="pl-PL" sz="4300" spc="-1" strike="noStrike">
                <a:solidFill>
                  <a:srgbClr val="000000"/>
                </a:solidFill>
                <a:latin typeface="Comic Sans MS"/>
              </a:rPr>
              <a:t>Wtem z kryjówek wyszły dziatki,</a:t>
            </a:r>
            <a:br/>
            <a:r>
              <a:rPr b="1" lang="pl-PL" sz="4300" spc="-1" strike="noStrike">
                <a:solidFill>
                  <a:srgbClr val="000000"/>
                </a:solidFill>
                <a:latin typeface="Comic Sans MS"/>
              </a:rPr>
              <a:t>odnalazły swoje matki </a:t>
            </a:r>
            <a:endParaRPr b="0" lang="pl-PL" sz="4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3" name="CustomShape 2"/>
          <p:cNvSpPr/>
          <p:nvPr/>
        </p:nvSpPr>
        <p:spPr>
          <a:xfrm>
            <a:off x="8621640" y="2217960"/>
            <a:ext cx="3641400" cy="2044800"/>
          </a:xfrm>
          <a:prstGeom prst="ellipse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94" name="CustomShape 3"/>
          <p:cNvSpPr/>
          <p:nvPr/>
        </p:nvSpPr>
        <p:spPr>
          <a:xfrm>
            <a:off x="3157560" y="2133720"/>
            <a:ext cx="2437920" cy="162432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95" name="CustomShape 4"/>
          <p:cNvSpPr/>
          <p:nvPr/>
        </p:nvSpPr>
        <p:spPr>
          <a:xfrm>
            <a:off x="8621640" y="4799520"/>
            <a:ext cx="2862720" cy="198180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96" name="CustomShape 5"/>
          <p:cNvSpPr/>
          <p:nvPr/>
        </p:nvSpPr>
        <p:spPr>
          <a:xfrm>
            <a:off x="6553080" y="2133720"/>
            <a:ext cx="1949040" cy="1949040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97" name="CustomShape 6"/>
          <p:cNvSpPr/>
          <p:nvPr/>
        </p:nvSpPr>
        <p:spPr>
          <a:xfrm>
            <a:off x="925200" y="2283840"/>
            <a:ext cx="1618200" cy="1913040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98" name="CustomShape 7"/>
          <p:cNvSpPr/>
          <p:nvPr/>
        </p:nvSpPr>
        <p:spPr>
          <a:xfrm>
            <a:off x="566640" y="4593600"/>
            <a:ext cx="2712600" cy="1800360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99" name="CustomShape 8"/>
          <p:cNvSpPr/>
          <p:nvPr/>
        </p:nvSpPr>
        <p:spPr>
          <a:xfrm>
            <a:off x="4510440" y="4421160"/>
            <a:ext cx="2880000" cy="1538280"/>
          </a:xfrm>
          <a:prstGeom prst="ellipse">
            <a:avLst/>
          </a:prstGeom>
          <a:blipFill rotWithShape="0">
            <a:blip r:embed="rId7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med" advTm="4000" p14:dur="800">
        <p:circle/>
      </p:transition>
    </mc:Choice>
    <mc:Fallback>
      <p:transition spd="med" advTm="4000">
        <p:circle/>
      </p:transition>
    </mc:Fallback>
  </mc:AlternateContent>
  <p:timing>
    <p:tnLst>
      <p:par>
        <p:cTn id="70" dur="indefinite" restart="never" nodeType="tmRoot">
          <p:childTnLst>
            <p:seq>
              <p:cTn id="71" dur="indefinite" nodeType="mainSeq"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1386360" y="1293480"/>
            <a:ext cx="2819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000000"/>
                </a:solidFill>
                <a:latin typeface="Comic Sans MS"/>
              </a:rPr>
              <a:t>krowę – łaciate cielątko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301" name="CustomShape 2"/>
          <p:cNvSpPr/>
          <p:nvPr/>
        </p:nvSpPr>
        <p:spPr>
          <a:xfrm>
            <a:off x="4437000" y="377640"/>
            <a:ext cx="3052080" cy="2104920"/>
          </a:xfrm>
          <a:prstGeom prst="ellipse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02" name="CustomShape 3"/>
          <p:cNvSpPr/>
          <p:nvPr/>
        </p:nvSpPr>
        <p:spPr>
          <a:xfrm>
            <a:off x="8003160" y="596160"/>
            <a:ext cx="3641400" cy="204480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03" name="CustomShape 4"/>
          <p:cNvSpPr/>
          <p:nvPr/>
        </p:nvSpPr>
        <p:spPr>
          <a:xfrm>
            <a:off x="1132200" y="2939400"/>
            <a:ext cx="2491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000000"/>
                </a:solidFill>
                <a:latin typeface="Comic Sans MS"/>
              </a:rPr>
              <a:t>kozę-rogate</a:t>
            </a: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pl-PL" sz="1800" spc="-1" strike="noStrike">
                <a:solidFill>
                  <a:srgbClr val="000000"/>
                </a:solidFill>
                <a:latin typeface="Comic Sans MS"/>
              </a:rPr>
              <a:t>koźlątko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304" name="CustomShape 5"/>
          <p:cNvSpPr/>
          <p:nvPr/>
        </p:nvSpPr>
        <p:spPr>
          <a:xfrm>
            <a:off x="4181040" y="2641320"/>
            <a:ext cx="3237120" cy="215784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05" name="CustomShape 6"/>
          <p:cNvSpPr/>
          <p:nvPr/>
        </p:nvSpPr>
        <p:spPr>
          <a:xfrm>
            <a:off x="8042040" y="2298960"/>
            <a:ext cx="3753000" cy="2500200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06" name="CustomShape 7"/>
          <p:cNvSpPr/>
          <p:nvPr/>
        </p:nvSpPr>
        <p:spPr>
          <a:xfrm>
            <a:off x="2577960" y="5545080"/>
            <a:ext cx="11840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000000"/>
                </a:solidFill>
                <a:latin typeface="Comic Sans MS"/>
              </a:rPr>
              <a:t>jagniątko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307" name="CustomShape 8"/>
          <p:cNvSpPr/>
          <p:nvPr/>
        </p:nvSpPr>
        <p:spPr>
          <a:xfrm>
            <a:off x="849960" y="5545080"/>
            <a:ext cx="19213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000000"/>
                </a:solidFill>
                <a:latin typeface="Comic Sans MS"/>
              </a:rPr>
              <a:t>owcę – kudłate 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308" name="CustomShape 9"/>
          <p:cNvSpPr/>
          <p:nvPr/>
        </p:nvSpPr>
        <p:spPr>
          <a:xfrm>
            <a:off x="4347720" y="4646880"/>
            <a:ext cx="3174120" cy="2262240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09" name="CustomShape 10"/>
          <p:cNvSpPr/>
          <p:nvPr/>
        </p:nvSpPr>
        <p:spPr>
          <a:xfrm>
            <a:off x="8621640" y="4799520"/>
            <a:ext cx="2862720" cy="1981800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med" advTm="4000" p14:dur="800">
        <p:circle/>
      </p:transition>
    </mc:Choice>
    <mc:Fallback>
      <p:transition spd="med" advTm="4000">
        <p:circle/>
      </p:transition>
    </mc:Fallback>
  </mc:AlternateContent>
  <p:timing>
    <p:tnLst>
      <p:par>
        <p:cTn id="94" dur="indefinite" restart="never" nodeType="tmRoot">
          <p:childTnLst>
            <p:seq>
              <p:cTn id="95" dur="indefinite" nodeType="mainSeq"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pl-PL" sz="4800" spc="-1" strike="noStrike">
                <a:solidFill>
                  <a:srgbClr val="000000"/>
                </a:solidFill>
                <a:latin typeface="Comic Sans MS"/>
              </a:rPr>
              <a:t>Na podwórko dumne matki prowadziły swoje dziatki</a:t>
            </a:r>
            <a:endParaRPr b="0" lang="pl-PL" sz="4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4" name="Picture 2" descr=""/>
          <p:cNvPicPr/>
          <p:nvPr/>
        </p:nvPicPr>
        <p:blipFill>
          <a:blip r:embed="rId1"/>
          <a:stretch/>
        </p:blipFill>
        <p:spPr>
          <a:xfrm>
            <a:off x="1956960" y="1969200"/>
            <a:ext cx="8277840" cy="4281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advTm="4000" p14:dur="800">
        <p:circle/>
      </p:transition>
    </mc:Choice>
    <mc:Fallback>
      <p:transition spd="med" advTm="4000">
        <p:circle/>
      </p:transition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658800" y="528840"/>
            <a:ext cx="3047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000000"/>
                </a:solidFill>
                <a:latin typeface="Comic Sans MS"/>
              </a:rPr>
              <a:t>świnkę – różowe prosiątko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311" name="CustomShape 2"/>
          <p:cNvSpPr/>
          <p:nvPr/>
        </p:nvSpPr>
        <p:spPr>
          <a:xfrm>
            <a:off x="3738240" y="30600"/>
            <a:ext cx="2716200" cy="1810800"/>
          </a:xfrm>
          <a:prstGeom prst="ellipse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12" name="CustomShape 3"/>
          <p:cNvSpPr/>
          <p:nvPr/>
        </p:nvSpPr>
        <p:spPr>
          <a:xfrm>
            <a:off x="7019640" y="-168840"/>
            <a:ext cx="1949040" cy="194904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13" name="CustomShape 4"/>
          <p:cNvSpPr/>
          <p:nvPr/>
        </p:nvSpPr>
        <p:spPr>
          <a:xfrm>
            <a:off x="474480" y="2457720"/>
            <a:ext cx="3069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000000"/>
                </a:solidFill>
                <a:latin typeface="Comic Sans MS"/>
              </a:rPr>
              <a:t>kurkę-pierzaste</a:t>
            </a: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pl-PL" sz="1800" spc="-1" strike="noStrike">
                <a:solidFill>
                  <a:srgbClr val="000000"/>
                </a:solidFill>
                <a:latin typeface="Comic Sans MS"/>
              </a:rPr>
              <a:t>kurczątko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314" name="CustomShape 5"/>
          <p:cNvSpPr/>
          <p:nvPr/>
        </p:nvSpPr>
        <p:spPr>
          <a:xfrm>
            <a:off x="3814200" y="1780560"/>
            <a:ext cx="3030840" cy="170424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15" name="CustomShape 6"/>
          <p:cNvSpPr/>
          <p:nvPr/>
        </p:nvSpPr>
        <p:spPr>
          <a:xfrm>
            <a:off x="7536960" y="1668600"/>
            <a:ext cx="1618200" cy="1913040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16" name="CustomShape 7"/>
          <p:cNvSpPr/>
          <p:nvPr/>
        </p:nvSpPr>
        <p:spPr>
          <a:xfrm>
            <a:off x="713520" y="4310640"/>
            <a:ext cx="27658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000000"/>
                </a:solidFill>
                <a:latin typeface="Comic Sans MS"/>
              </a:rPr>
              <a:t>gąskę</a:t>
            </a: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 –</a:t>
            </a:r>
            <a:r>
              <a:rPr b="1" lang="pl-PL" sz="1800" spc="-1" strike="noStrike">
                <a:solidFill>
                  <a:srgbClr val="000000"/>
                </a:solidFill>
                <a:latin typeface="Comic Sans MS"/>
              </a:rPr>
              <a:t>puchate</a:t>
            </a: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pl-PL" sz="1800" spc="-1" strike="noStrike">
                <a:solidFill>
                  <a:srgbClr val="000000"/>
                </a:solidFill>
                <a:latin typeface="Comic Sans MS"/>
              </a:rPr>
              <a:t>gąsiątko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317" name="CustomShape 8"/>
          <p:cNvSpPr/>
          <p:nvPr/>
        </p:nvSpPr>
        <p:spPr>
          <a:xfrm>
            <a:off x="3942360" y="3464640"/>
            <a:ext cx="2627280" cy="1684080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18" name="CustomShape 9"/>
          <p:cNvSpPr/>
          <p:nvPr/>
        </p:nvSpPr>
        <p:spPr>
          <a:xfrm>
            <a:off x="7019640" y="3423240"/>
            <a:ext cx="2712600" cy="1800360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19" name="CustomShape 10"/>
          <p:cNvSpPr/>
          <p:nvPr/>
        </p:nvSpPr>
        <p:spPr>
          <a:xfrm>
            <a:off x="320400" y="5708520"/>
            <a:ext cx="32443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000000"/>
                </a:solidFill>
                <a:latin typeface="Comic Sans MS"/>
              </a:rPr>
              <a:t>kaczkę</a:t>
            </a: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– </a:t>
            </a:r>
            <a:r>
              <a:rPr b="1" lang="pl-PL" sz="1800" spc="-1" strike="noStrike">
                <a:solidFill>
                  <a:srgbClr val="000000"/>
                </a:solidFill>
                <a:latin typeface="Comic Sans MS"/>
              </a:rPr>
              <a:t>płetwiaste</a:t>
            </a: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pl-PL" sz="1800" spc="-1" strike="noStrike">
                <a:solidFill>
                  <a:srgbClr val="000000"/>
                </a:solidFill>
                <a:latin typeface="Comic Sans MS"/>
              </a:rPr>
              <a:t>kaczątko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320" name="CustomShape 11"/>
          <p:cNvSpPr/>
          <p:nvPr/>
        </p:nvSpPr>
        <p:spPr>
          <a:xfrm>
            <a:off x="3667320" y="5029920"/>
            <a:ext cx="2602800" cy="1729080"/>
          </a:xfrm>
          <a:prstGeom prst="ellipse">
            <a:avLst/>
          </a:prstGeom>
          <a:blipFill rotWithShape="0">
            <a:blip r:embed="rId7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21" name="CustomShape 12"/>
          <p:cNvSpPr/>
          <p:nvPr/>
        </p:nvSpPr>
        <p:spPr>
          <a:xfrm>
            <a:off x="6820200" y="5125320"/>
            <a:ext cx="2880000" cy="153828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22" name="CustomShape 13"/>
          <p:cNvSpPr/>
          <p:nvPr/>
        </p:nvSpPr>
        <p:spPr>
          <a:xfrm>
            <a:off x="7171920" y="3575520"/>
            <a:ext cx="2712600" cy="1800360"/>
          </a:xfrm>
          <a:prstGeom prst="ellipse">
            <a:avLst/>
          </a:prstGeom>
          <a:blipFill rotWithShape="0">
            <a:blip r:embed="rId9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med" advTm="4000" p14:dur="800">
        <p:circle/>
      </p:transition>
    </mc:Choice>
    <mc:Fallback>
      <p:transition spd="med" advTm="4000">
        <p:circle/>
      </p:transition>
    </mc:Fallback>
  </mc:AlternateContent>
  <p:timing>
    <p:tnLst>
      <p:par>
        <p:cTn id="115" dur="indefinite" restart="never" nodeType="tmRoot">
          <p:childTnLst>
            <p:seq>
              <p:cTn id="116" dur="indefinite" nodeType="mainSeq"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extShape 1"/>
          <p:cNvSpPr txBox="1"/>
          <p:nvPr/>
        </p:nvSpPr>
        <p:spPr>
          <a:xfrm>
            <a:off x="838080" y="365040"/>
            <a:ext cx="10515240" cy="50112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pl-PL" sz="4300" spc="-1" strike="noStrike">
                <a:solidFill>
                  <a:srgbClr val="000000"/>
                </a:solidFill>
                <a:latin typeface="Comic Sans MS"/>
              </a:rPr>
              <a:t>Znalazło mamę każde dzieciątko </a:t>
            </a:r>
            <a:br/>
            <a:endParaRPr b="0" lang="pl-PL" sz="4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2068920" y="115560"/>
            <a:ext cx="3641400" cy="2044800"/>
          </a:xfrm>
          <a:prstGeom prst="ellipse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25" name="CustomShape 3"/>
          <p:cNvSpPr/>
          <p:nvPr/>
        </p:nvSpPr>
        <p:spPr>
          <a:xfrm>
            <a:off x="-213840" y="-137520"/>
            <a:ext cx="3054600" cy="210708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26" name="CustomShape 4"/>
          <p:cNvSpPr/>
          <p:nvPr/>
        </p:nvSpPr>
        <p:spPr>
          <a:xfrm>
            <a:off x="8306280" y="-122400"/>
            <a:ext cx="3753000" cy="250020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27" name="CustomShape 5"/>
          <p:cNvSpPr/>
          <p:nvPr/>
        </p:nvSpPr>
        <p:spPr>
          <a:xfrm>
            <a:off x="6057000" y="81000"/>
            <a:ext cx="3237120" cy="2157840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28" name="CustomShape 6"/>
          <p:cNvSpPr/>
          <p:nvPr/>
        </p:nvSpPr>
        <p:spPr>
          <a:xfrm>
            <a:off x="-155880" y="2645280"/>
            <a:ext cx="3174120" cy="2262240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29" name="CustomShape 7"/>
          <p:cNvSpPr/>
          <p:nvPr/>
        </p:nvSpPr>
        <p:spPr>
          <a:xfrm>
            <a:off x="2278800" y="2752920"/>
            <a:ext cx="2862720" cy="1981800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30" name="CustomShape 8"/>
          <p:cNvSpPr/>
          <p:nvPr/>
        </p:nvSpPr>
        <p:spPr>
          <a:xfrm>
            <a:off x="444960" y="4988520"/>
            <a:ext cx="2716200" cy="1810800"/>
          </a:xfrm>
          <a:prstGeom prst="ellipse">
            <a:avLst/>
          </a:prstGeom>
          <a:blipFill rotWithShape="0">
            <a:blip r:embed="rId7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31" name="CustomShape 9"/>
          <p:cNvSpPr/>
          <p:nvPr/>
        </p:nvSpPr>
        <p:spPr>
          <a:xfrm>
            <a:off x="2457000" y="4900680"/>
            <a:ext cx="1949040" cy="194904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32" name="CustomShape 10"/>
          <p:cNvSpPr/>
          <p:nvPr/>
        </p:nvSpPr>
        <p:spPr>
          <a:xfrm>
            <a:off x="5006160" y="3011760"/>
            <a:ext cx="3030840" cy="1704240"/>
          </a:xfrm>
          <a:prstGeom prst="ellipse">
            <a:avLst/>
          </a:prstGeom>
          <a:blipFill rotWithShape="0">
            <a:blip r:embed="rId9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33" name="CustomShape 11"/>
          <p:cNvSpPr/>
          <p:nvPr/>
        </p:nvSpPr>
        <p:spPr>
          <a:xfrm>
            <a:off x="6914880" y="5136480"/>
            <a:ext cx="2712600" cy="1800360"/>
          </a:xfrm>
          <a:prstGeom prst="ellipse">
            <a:avLst/>
          </a:prstGeom>
          <a:blipFill rotWithShape="0">
            <a:blip r:embed="rId10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34" name="CustomShape 12"/>
          <p:cNvSpPr/>
          <p:nvPr/>
        </p:nvSpPr>
        <p:spPr>
          <a:xfrm>
            <a:off x="6955200" y="2819520"/>
            <a:ext cx="1618200" cy="191304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35" name="CustomShape 13"/>
          <p:cNvSpPr/>
          <p:nvPr/>
        </p:nvSpPr>
        <p:spPr>
          <a:xfrm>
            <a:off x="5169960" y="5038560"/>
            <a:ext cx="2627280" cy="1684080"/>
          </a:xfrm>
          <a:prstGeom prst="ellipse">
            <a:avLst/>
          </a:prstGeom>
          <a:blipFill rotWithShape="0">
            <a:blip r:embed="rId12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36" name="CustomShape 14"/>
          <p:cNvSpPr/>
          <p:nvPr/>
        </p:nvSpPr>
        <p:spPr>
          <a:xfrm>
            <a:off x="9610560" y="4574520"/>
            <a:ext cx="2880000" cy="1538280"/>
          </a:xfrm>
          <a:prstGeom prst="ellipse">
            <a:avLst/>
          </a:prstGeom>
          <a:blipFill rotWithShape="0">
            <a:blip r:embed="rId13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37" name="CustomShape 15"/>
          <p:cNvSpPr/>
          <p:nvPr/>
        </p:nvSpPr>
        <p:spPr>
          <a:xfrm>
            <a:off x="8881560" y="3282120"/>
            <a:ext cx="2602800" cy="1729080"/>
          </a:xfrm>
          <a:prstGeom prst="ellipse">
            <a:avLst/>
          </a:prstGeom>
          <a:blipFill rotWithShape="0">
            <a:blip r:embed="rId14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med" advTm="4000" p14:dur="800">
        <p:circle/>
      </p:transition>
    </mc:Choice>
    <mc:Fallback>
      <p:transition spd="med" advTm="4000">
        <p:circle/>
      </p:transition>
    </mc:Fallback>
  </mc:AlternateContent>
  <p:timing>
    <p:tnLst>
      <p:par>
        <p:cTn id="145" dur="indefinite" restart="never" nodeType="tmRoot">
          <p:childTnLst>
            <p:seq>
              <p:cTn id="146" dur="indefinite" nodeType="mainSeq"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1" lang="pl-PL" sz="4800" spc="-1" strike="noStrike">
                <a:solidFill>
                  <a:srgbClr val="000000"/>
                </a:solidFill>
                <a:latin typeface="Comic Sans MS"/>
              </a:rPr>
              <a:t>krowa – łaciate cielątko</a:t>
            </a:r>
            <a:endParaRPr b="0" lang="pl-PL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213120" y="1825560"/>
            <a:ext cx="5807520" cy="4005720"/>
          </a:xfrm>
          <a:prstGeom prst="ellipse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17" name="CustomShape 3"/>
          <p:cNvSpPr/>
          <p:nvPr/>
        </p:nvSpPr>
        <p:spPr>
          <a:xfrm>
            <a:off x="1185840" y="5412600"/>
            <a:ext cx="369072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l-PL" sz="6600" spc="-1" strike="noStrike">
                <a:solidFill>
                  <a:srgbClr val="000000"/>
                </a:solidFill>
                <a:latin typeface="Arial Black"/>
              </a:rPr>
              <a:t>KROWA</a:t>
            </a:r>
            <a:endParaRPr b="0" lang="pl-PL" sz="6600" spc="-1" strike="noStrike">
              <a:latin typeface="Arial"/>
            </a:endParaRPr>
          </a:p>
        </p:txBody>
      </p:sp>
      <p:sp>
        <p:nvSpPr>
          <p:cNvPr id="218" name="CustomShape 4"/>
          <p:cNvSpPr/>
          <p:nvPr/>
        </p:nvSpPr>
        <p:spPr>
          <a:xfrm>
            <a:off x="6021360" y="2290320"/>
            <a:ext cx="5875920" cy="329976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19" name="CustomShape 5"/>
          <p:cNvSpPr/>
          <p:nvPr/>
        </p:nvSpPr>
        <p:spPr>
          <a:xfrm>
            <a:off x="7494480" y="5412600"/>
            <a:ext cx="292896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l-PL" sz="6600" spc="-1" strike="noStrike">
                <a:solidFill>
                  <a:srgbClr val="000000"/>
                </a:solidFill>
                <a:latin typeface="Arial Black"/>
              </a:rPr>
              <a:t>CIELĘ</a:t>
            </a:r>
            <a:endParaRPr b="0" lang="pl-PL" sz="6600" spc="-1" strike="noStrike">
              <a:latin typeface="Arial"/>
            </a:endParaRPr>
          </a:p>
        </p:txBody>
      </p:sp>
    </p:spTree>
  </p:cSld>
  <mc:AlternateContent>
    <mc:Choice Requires="p14">
      <p:transition spd="med" advTm="4000" p14:dur="800">
        <p:circle/>
      </p:transition>
    </mc:Choice>
    <mc:Fallback>
      <p:transition spd="med" advTm="4000">
        <p:circl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pl-PL" sz="4800" spc="-1" strike="noStrike">
                <a:solidFill>
                  <a:srgbClr val="000000"/>
                </a:solidFill>
                <a:latin typeface="Comic Sans MS"/>
              </a:rPr>
              <a:t>koza-rogate</a:t>
            </a: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1" lang="pl-PL" sz="4800" spc="-1" strike="noStrike">
                <a:solidFill>
                  <a:srgbClr val="000000"/>
                </a:solidFill>
                <a:latin typeface="Comic Sans MS"/>
              </a:rPr>
              <a:t>koźlątko</a:t>
            </a:r>
            <a:endParaRPr b="0" lang="pl-PL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611640" y="1538640"/>
            <a:ext cx="6056280" cy="4037400"/>
          </a:xfrm>
          <a:prstGeom prst="ellipse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22" name="CustomShape 3"/>
          <p:cNvSpPr/>
          <p:nvPr/>
        </p:nvSpPr>
        <p:spPr>
          <a:xfrm>
            <a:off x="6298920" y="1614600"/>
            <a:ext cx="5832000" cy="388548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23" name="CustomShape 4"/>
          <p:cNvSpPr/>
          <p:nvPr/>
        </p:nvSpPr>
        <p:spPr>
          <a:xfrm>
            <a:off x="1976760" y="5500440"/>
            <a:ext cx="280548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6600" spc="-1" strike="noStrike">
                <a:solidFill>
                  <a:srgbClr val="000000"/>
                </a:solidFill>
                <a:latin typeface="Arial Black"/>
              </a:rPr>
              <a:t>KOZA</a:t>
            </a:r>
            <a:endParaRPr b="0" lang="pl-PL" sz="6600" spc="-1" strike="noStrike">
              <a:latin typeface="Arial"/>
            </a:endParaRPr>
          </a:p>
        </p:txBody>
      </p:sp>
      <p:sp>
        <p:nvSpPr>
          <p:cNvPr id="224" name="CustomShape 5"/>
          <p:cNvSpPr/>
          <p:nvPr/>
        </p:nvSpPr>
        <p:spPr>
          <a:xfrm>
            <a:off x="6696360" y="5500440"/>
            <a:ext cx="533664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6600" spc="-1" strike="noStrike">
                <a:solidFill>
                  <a:srgbClr val="000000"/>
                </a:solidFill>
                <a:latin typeface="Arial Black"/>
              </a:rPr>
              <a:t>KOŹLĄTKO</a:t>
            </a:r>
            <a:endParaRPr b="0" lang="pl-PL" sz="6600" spc="-1" strike="noStrike">
              <a:latin typeface="Arial"/>
            </a:endParaRPr>
          </a:p>
        </p:txBody>
      </p:sp>
    </p:spTree>
  </p:cSld>
  <mc:AlternateContent>
    <mc:Choice Requires="p14">
      <p:transition spd="med" advTm="4000" p14:dur="800">
        <p:circle/>
      </p:transition>
    </mc:Choice>
    <mc:Fallback>
      <p:transition spd="med" advTm="4000">
        <p:circl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1" lang="pl-PL" sz="4800" spc="-1" strike="noStrike">
                <a:solidFill>
                  <a:srgbClr val="000000"/>
                </a:solidFill>
                <a:latin typeface="Comic Sans MS"/>
              </a:rPr>
              <a:t>owca – kudłate jagniątko</a:t>
            </a:r>
            <a:endParaRPr b="0" lang="pl-PL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698760" y="1866600"/>
            <a:ext cx="5181120" cy="3692880"/>
          </a:xfrm>
          <a:prstGeom prst="ellipse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27" name="CustomShape 3"/>
          <p:cNvSpPr/>
          <p:nvPr/>
        </p:nvSpPr>
        <p:spPr>
          <a:xfrm>
            <a:off x="6172200" y="1972440"/>
            <a:ext cx="5181120" cy="358704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28" name="CustomShape 4"/>
          <p:cNvSpPr/>
          <p:nvPr/>
        </p:nvSpPr>
        <p:spPr>
          <a:xfrm>
            <a:off x="7150680" y="5559840"/>
            <a:ext cx="368316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6600" spc="-1" strike="noStrike">
                <a:solidFill>
                  <a:srgbClr val="000000"/>
                </a:solidFill>
                <a:latin typeface="Arial Black"/>
              </a:rPr>
              <a:t>JAGNIĘ</a:t>
            </a:r>
            <a:endParaRPr b="0" lang="pl-PL" sz="6600" spc="-1" strike="noStrike">
              <a:latin typeface="Arial"/>
            </a:endParaRPr>
          </a:p>
        </p:txBody>
      </p:sp>
      <p:sp>
        <p:nvSpPr>
          <p:cNvPr id="229" name="CustomShape 5"/>
          <p:cNvSpPr/>
          <p:nvPr/>
        </p:nvSpPr>
        <p:spPr>
          <a:xfrm>
            <a:off x="1965960" y="5559840"/>
            <a:ext cx="299448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6600" spc="-1" strike="noStrike">
                <a:solidFill>
                  <a:srgbClr val="000000"/>
                </a:solidFill>
                <a:latin typeface="Arial Black"/>
              </a:rPr>
              <a:t>OWCA</a:t>
            </a:r>
            <a:endParaRPr b="0" lang="pl-PL" sz="6600" spc="-1" strike="noStrike">
              <a:latin typeface="Arial"/>
            </a:endParaRPr>
          </a:p>
        </p:txBody>
      </p:sp>
    </p:spTree>
  </p:cSld>
  <mc:AlternateContent>
    <mc:Choice Requires="p14">
      <p:transition spd="med" advTm="4000" p14:dur="800">
        <p:circle/>
      </p:transition>
    </mc:Choice>
    <mc:Fallback>
      <p:transition spd="med" advTm="4000">
        <p:circl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1" lang="pl-PL" sz="4800" spc="-1" strike="noStrike">
                <a:solidFill>
                  <a:srgbClr val="000000"/>
                </a:solidFill>
                <a:latin typeface="Comic Sans MS"/>
              </a:rPr>
              <a:t>świnka – różowe prosiątko</a:t>
            </a:r>
            <a:endParaRPr b="0" lang="pl-PL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735840" y="1758960"/>
            <a:ext cx="5431680" cy="3620880"/>
          </a:xfrm>
          <a:prstGeom prst="ellipse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32" name="CustomShape 3"/>
          <p:cNvSpPr/>
          <p:nvPr/>
        </p:nvSpPr>
        <p:spPr>
          <a:xfrm>
            <a:off x="6636960" y="1299600"/>
            <a:ext cx="4345200" cy="434520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33" name="CustomShape 4"/>
          <p:cNvSpPr/>
          <p:nvPr/>
        </p:nvSpPr>
        <p:spPr>
          <a:xfrm>
            <a:off x="1838160" y="5415480"/>
            <a:ext cx="362700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6600" spc="-1" strike="noStrike">
                <a:solidFill>
                  <a:srgbClr val="000000"/>
                </a:solidFill>
                <a:latin typeface="Arial Black"/>
              </a:rPr>
              <a:t>ŚWINIA</a:t>
            </a:r>
            <a:endParaRPr b="0" lang="pl-PL" sz="6600" spc="-1" strike="noStrike">
              <a:latin typeface="Arial"/>
            </a:endParaRPr>
          </a:p>
        </p:txBody>
      </p:sp>
      <p:sp>
        <p:nvSpPr>
          <p:cNvPr id="234" name="CustomShape 5"/>
          <p:cNvSpPr/>
          <p:nvPr/>
        </p:nvSpPr>
        <p:spPr>
          <a:xfrm>
            <a:off x="7482600" y="5380200"/>
            <a:ext cx="365724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6600" spc="-1" strike="noStrike">
                <a:solidFill>
                  <a:srgbClr val="000000"/>
                </a:solidFill>
                <a:latin typeface="Arial Black"/>
              </a:rPr>
              <a:t>PROSIĘ</a:t>
            </a:r>
            <a:endParaRPr b="0" lang="pl-PL" sz="6600" spc="-1" strike="noStrike">
              <a:latin typeface="Arial"/>
            </a:endParaRPr>
          </a:p>
        </p:txBody>
      </p:sp>
    </p:spTree>
  </p:cSld>
  <mc:AlternateContent>
    <mc:Choice Requires="p14">
      <p:transition spd="med" advTm="4000" p14:dur="800">
        <p:circle/>
      </p:transition>
    </mc:Choice>
    <mc:Fallback>
      <p:transition spd="med" advTm="4000">
        <p:circl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pl-PL" sz="4800" spc="-1" strike="noStrike">
                <a:solidFill>
                  <a:srgbClr val="000000"/>
                </a:solidFill>
                <a:latin typeface="Comic Sans MS"/>
              </a:rPr>
              <a:t>kurka-pierzaste</a:t>
            </a: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1" lang="pl-PL" sz="4800" spc="-1" strike="noStrike">
                <a:solidFill>
                  <a:srgbClr val="000000"/>
                </a:solidFill>
                <a:latin typeface="Comic Sans MS"/>
              </a:rPr>
              <a:t>kurczątko</a:t>
            </a:r>
            <a:endParaRPr b="0" lang="pl-PL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513000" y="1690560"/>
            <a:ext cx="6159600" cy="3463560"/>
          </a:xfrm>
          <a:prstGeom prst="ellipse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37" name="CustomShape 3"/>
          <p:cNvSpPr/>
          <p:nvPr/>
        </p:nvSpPr>
        <p:spPr>
          <a:xfrm>
            <a:off x="7271640" y="1533600"/>
            <a:ext cx="3300840" cy="390204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38" name="CustomShape 4"/>
          <p:cNvSpPr/>
          <p:nvPr/>
        </p:nvSpPr>
        <p:spPr>
          <a:xfrm>
            <a:off x="1806120" y="5154840"/>
            <a:ext cx="288144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6600" spc="-1" strike="noStrike">
                <a:solidFill>
                  <a:srgbClr val="000000"/>
                </a:solidFill>
                <a:latin typeface="Arial Black"/>
              </a:rPr>
              <a:t>KURA</a:t>
            </a:r>
            <a:endParaRPr b="0" lang="pl-PL" sz="6600" spc="-1" strike="noStrike">
              <a:latin typeface="Arial"/>
            </a:endParaRPr>
          </a:p>
        </p:txBody>
      </p:sp>
      <p:sp>
        <p:nvSpPr>
          <p:cNvPr id="239" name="CustomShape 5"/>
          <p:cNvSpPr/>
          <p:nvPr/>
        </p:nvSpPr>
        <p:spPr>
          <a:xfrm>
            <a:off x="6063840" y="5154840"/>
            <a:ext cx="609588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6600" spc="-1" strike="noStrike">
                <a:solidFill>
                  <a:srgbClr val="000000"/>
                </a:solidFill>
                <a:latin typeface="Arial Black"/>
              </a:rPr>
              <a:t>KURCZĄTKO</a:t>
            </a:r>
            <a:endParaRPr b="0" lang="pl-PL" sz="6600" spc="-1" strike="noStrike">
              <a:latin typeface="Arial"/>
            </a:endParaRPr>
          </a:p>
        </p:txBody>
      </p:sp>
    </p:spTree>
  </p:cSld>
  <mc:AlternateContent>
    <mc:Choice Requires="p14">
      <p:transition spd="med" advTm="4000" p14:dur="800">
        <p:circle/>
      </p:transition>
    </mc:Choice>
    <mc:Fallback>
      <p:transition spd="med" advTm="4000">
        <p:circl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pl-PL" sz="4800" spc="-1" strike="noStrike">
                <a:solidFill>
                  <a:srgbClr val="000000"/>
                </a:solidFill>
                <a:latin typeface="Comic Sans MS"/>
              </a:rPr>
              <a:t>gąska</a:t>
            </a: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 –</a:t>
            </a:r>
            <a:r>
              <a:rPr b="1" lang="pl-PL" sz="4800" spc="-1" strike="noStrike">
                <a:solidFill>
                  <a:srgbClr val="000000"/>
                </a:solidFill>
                <a:latin typeface="Comic Sans MS"/>
              </a:rPr>
              <a:t>puchate</a:t>
            </a: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1" lang="pl-PL" sz="4800" spc="-1" strike="noStrike">
                <a:solidFill>
                  <a:srgbClr val="000000"/>
                </a:solidFill>
                <a:latin typeface="Comic Sans MS"/>
              </a:rPr>
              <a:t>gąsiątko</a:t>
            </a:r>
            <a:endParaRPr b="0" lang="pl-PL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914400" y="1835280"/>
            <a:ext cx="5181120" cy="3321000"/>
          </a:xfrm>
          <a:prstGeom prst="ellipse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42" name="CustomShape 3"/>
          <p:cNvSpPr/>
          <p:nvPr/>
        </p:nvSpPr>
        <p:spPr>
          <a:xfrm>
            <a:off x="6589080" y="1994400"/>
            <a:ext cx="4764600" cy="316224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43" name="CustomShape 4"/>
          <p:cNvSpPr/>
          <p:nvPr/>
        </p:nvSpPr>
        <p:spPr>
          <a:xfrm>
            <a:off x="2260800" y="5157000"/>
            <a:ext cx="208908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6600" spc="-1" strike="noStrike">
                <a:solidFill>
                  <a:srgbClr val="000000"/>
                </a:solidFill>
                <a:latin typeface="Arial Black"/>
              </a:rPr>
              <a:t>GĘŚ</a:t>
            </a:r>
            <a:endParaRPr b="0" lang="pl-PL" sz="6600" spc="-1" strike="noStrike">
              <a:latin typeface="Arial"/>
            </a:endParaRPr>
          </a:p>
        </p:txBody>
      </p:sp>
      <p:sp>
        <p:nvSpPr>
          <p:cNvPr id="244" name="CustomShape 5"/>
          <p:cNvSpPr/>
          <p:nvPr/>
        </p:nvSpPr>
        <p:spPr>
          <a:xfrm>
            <a:off x="6747120" y="5233320"/>
            <a:ext cx="508680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6600" spc="-1" strike="noStrike">
                <a:solidFill>
                  <a:srgbClr val="000000"/>
                </a:solidFill>
                <a:latin typeface="Arial Black"/>
              </a:rPr>
              <a:t>GĄSIĄTKO</a:t>
            </a:r>
            <a:endParaRPr b="0" lang="pl-PL" sz="6600" spc="-1" strike="noStrike">
              <a:latin typeface="Arial"/>
            </a:endParaRPr>
          </a:p>
        </p:txBody>
      </p:sp>
    </p:spTree>
  </p:cSld>
  <mc:AlternateContent>
    <mc:Choice Requires="p14">
      <p:transition spd="med" advTm="4000" p14:dur="800">
        <p:circle/>
      </p:transition>
    </mc:Choice>
    <mc:Fallback>
      <p:transition spd="med" advTm="4000">
        <p:circl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pl-PL" sz="4800" spc="-1" strike="noStrike">
                <a:solidFill>
                  <a:srgbClr val="000000"/>
                </a:solidFill>
                <a:latin typeface="Comic Sans MS"/>
              </a:rPr>
              <a:t>kaczka</a:t>
            </a: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 – </a:t>
            </a:r>
            <a:r>
              <a:rPr b="1" lang="pl-PL" sz="4800" spc="-1" strike="noStrike">
                <a:solidFill>
                  <a:srgbClr val="000000"/>
                </a:solidFill>
                <a:latin typeface="Comic Sans MS"/>
              </a:rPr>
              <a:t>płetwiaste</a:t>
            </a: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1" lang="pl-PL" sz="4800" spc="-1" strike="noStrike">
                <a:solidFill>
                  <a:srgbClr val="000000"/>
                </a:solidFill>
                <a:latin typeface="Comic Sans MS"/>
              </a:rPr>
              <a:t>kaczątko</a:t>
            </a:r>
            <a:endParaRPr b="0" lang="pl-PL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914400" y="1889280"/>
            <a:ext cx="5181120" cy="3442320"/>
          </a:xfrm>
          <a:prstGeom prst="ellipse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47" name="CustomShape 3"/>
          <p:cNvSpPr/>
          <p:nvPr/>
        </p:nvSpPr>
        <p:spPr>
          <a:xfrm>
            <a:off x="6500880" y="2134080"/>
            <a:ext cx="5361120" cy="286380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48" name="CustomShape 4"/>
          <p:cNvSpPr/>
          <p:nvPr/>
        </p:nvSpPr>
        <p:spPr>
          <a:xfrm>
            <a:off x="1443240" y="5331600"/>
            <a:ext cx="412380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6600" spc="-1" strike="noStrike">
                <a:solidFill>
                  <a:srgbClr val="000000"/>
                </a:solidFill>
                <a:latin typeface="Arial Black"/>
              </a:rPr>
              <a:t>KACZKA</a:t>
            </a:r>
            <a:endParaRPr b="0" lang="pl-PL" sz="6600" spc="-1" strike="noStrike">
              <a:latin typeface="Arial"/>
            </a:endParaRPr>
          </a:p>
        </p:txBody>
      </p:sp>
      <p:sp>
        <p:nvSpPr>
          <p:cNvPr id="249" name="CustomShape 5"/>
          <p:cNvSpPr/>
          <p:nvPr/>
        </p:nvSpPr>
        <p:spPr>
          <a:xfrm>
            <a:off x="6631200" y="5256360"/>
            <a:ext cx="539784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6600" spc="-1" strike="noStrike">
                <a:solidFill>
                  <a:srgbClr val="000000"/>
                </a:solidFill>
                <a:latin typeface="Arial Black"/>
              </a:rPr>
              <a:t>KACZĄTKO</a:t>
            </a:r>
            <a:endParaRPr b="0" lang="pl-PL" sz="6600" spc="-1" strike="noStrike">
              <a:latin typeface="Arial"/>
            </a:endParaRPr>
          </a:p>
        </p:txBody>
      </p:sp>
    </p:spTree>
  </p:cSld>
  <mc:AlternateContent>
    <mc:Choice Requires="p14">
      <p:transition spd="med" advTm="4000" p14:dur="800">
        <p:circle/>
      </p:transition>
    </mc:Choice>
    <mc:Fallback>
      <p:transition spd="med" advTm="4000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135</TotalTime>
  <Application>LibreOffice/6.2.5.2$Windows_X86_64 LibreOffice_project/1ec314fa52f458adc18c4f025c545a4e8b22c159</Application>
  <Words>139</Words>
  <Paragraphs>52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2020-04-14T15:56:08Z</dcterms:created>
  <dc:creator>krysz</dc:creator>
  <dc:description/>
  <dc:language>pl-PL</dc:language>
  <cp:lastModifiedBy>krysz</cp:lastModifiedBy>
  <dcterms:modified xsi:type="dcterms:W3CDTF">2020-04-15T19:42:46Z</dcterms:modified>
  <cp:revision>23</cp:revision>
  <dc:subject/>
  <dc:title>ZWIERZĘTA WIEJSKI  I ICH DZIECI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Panoramiczny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21</vt:i4>
  </property>
</Properties>
</file>